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6" r:id="rId7"/>
    <p:sldId id="260" r:id="rId8"/>
    <p:sldId id="263" r:id="rId9"/>
    <p:sldId id="261" r:id="rId10"/>
    <p:sldId id="262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2EFE-50A6-4BCB-8499-6B5CE9BF01A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7C49-05F0-4044-BBCB-93140544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1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7C49-05F0-4044-BBCB-931405445A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7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0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5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6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8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9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0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6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4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C3B4-50F5-4F5B-92AF-1D3467FE3C64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4DD7-7678-478A-A44E-DF5DCD39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Times New Roman"/>
                <a:ea typeface="Times New Roman"/>
              </a:rPr>
              <a:t>THE RISE OF THE WORLD DICTATOR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148590" algn="l"/>
                <a:tab pos="605790" algn="l"/>
                <a:tab pos="1062990" algn="l"/>
                <a:tab pos="1520190" algn="l"/>
                <a:tab pos="1977390" algn="l"/>
                <a:tab pos="2434590" algn="l"/>
                <a:tab pos="2891790" algn="l"/>
                <a:tab pos="3348990" algn="l"/>
                <a:tab pos="3806190" algn="l"/>
                <a:tab pos="4263390" algn="l"/>
                <a:tab pos="4720590" algn="l"/>
                <a:tab pos="5177790" algn="l"/>
                <a:tab pos="5634990" algn="l"/>
                <a:tab pos="6092190" algn="l"/>
                <a:tab pos="654939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Bef>
                <a:spcPts val="0"/>
              </a:spcBef>
              <a:tabLst>
                <a:tab pos="148590" algn="l"/>
                <a:tab pos="605790" algn="l"/>
                <a:tab pos="1062990" algn="l"/>
                <a:tab pos="1520190" algn="l"/>
                <a:tab pos="1977390" algn="l"/>
                <a:tab pos="2434590" algn="l"/>
                <a:tab pos="2891790" algn="l"/>
                <a:tab pos="3348990" algn="l"/>
                <a:tab pos="3806190" algn="l"/>
                <a:tab pos="4263390" algn="l"/>
                <a:tab pos="4720590" algn="l"/>
                <a:tab pos="5177790" algn="l"/>
                <a:tab pos="5634990" algn="l"/>
                <a:tab pos="6092190" algn="l"/>
                <a:tab pos="6549390" algn="l"/>
              </a:tabLst>
            </a:pPr>
            <a:r>
              <a:rPr lang="en-US" dirty="0" smtClean="0">
                <a:effectLst/>
                <a:latin typeface="Times New Roman"/>
                <a:ea typeface="Times New Roman"/>
              </a:rPr>
              <a:t>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Revelation 13:1-10</a:t>
            </a:r>
          </a:p>
          <a:p>
            <a:pPr>
              <a:spcBef>
                <a:spcPts val="0"/>
              </a:spcBef>
              <a:tabLst>
                <a:tab pos="148590" algn="l"/>
                <a:tab pos="605790" algn="l"/>
                <a:tab pos="1062990" algn="l"/>
                <a:tab pos="1520190" algn="l"/>
                <a:tab pos="1977390" algn="l"/>
                <a:tab pos="2434590" algn="l"/>
                <a:tab pos="2891790" algn="l"/>
                <a:tab pos="3348990" algn="l"/>
                <a:tab pos="3806190" algn="l"/>
                <a:tab pos="4263390" algn="l"/>
                <a:tab pos="4720590" algn="l"/>
                <a:tab pos="5177790" algn="l"/>
                <a:tab pos="5634990" algn="l"/>
                <a:tab pos="6092190" algn="l"/>
                <a:tab pos="6549390" algn="l"/>
              </a:tabLs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FBC-PC 2-16-14AM</a:t>
            </a:r>
          </a:p>
          <a:p>
            <a:pPr>
              <a:spcBef>
                <a:spcPts val="0"/>
              </a:spcBef>
              <a:tabLst>
                <a:tab pos="148590" algn="l"/>
                <a:tab pos="605790" algn="l"/>
                <a:tab pos="1062990" algn="l"/>
                <a:tab pos="1520190" algn="l"/>
                <a:tab pos="1977390" algn="l"/>
                <a:tab pos="2434590" algn="l"/>
                <a:tab pos="2891790" algn="l"/>
                <a:tab pos="3348990" algn="l"/>
                <a:tab pos="3806190" algn="l"/>
                <a:tab pos="4263390" algn="l"/>
                <a:tab pos="4720590" algn="l"/>
                <a:tab pos="5177790" algn="l"/>
                <a:tab pos="5634990" algn="l"/>
                <a:tab pos="6092190" algn="l"/>
                <a:tab pos="6549390" algn="l"/>
              </a:tabLst>
            </a:pPr>
            <a:endParaRPr lang="en-US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Times New Roman"/>
                <a:ea typeface="Times New Roman"/>
              </a:rPr>
              <a:t>ANTIGOD’S (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World Dictator’s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) SOURCE 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OF POWER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: 13:4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467600" cy="429736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Dan. 8:21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	11:36-39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2 Thess. 2:8-12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Dragon Rev. 12:3-4,9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72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/>
                <a:latin typeface="Times New Roman"/>
                <a:ea typeface="Times New Roman"/>
              </a:rPr>
              <a:t>ANTIGOD’S </a:t>
            </a:r>
            <a:r>
              <a:rPr lang="en-US" sz="3600" b="1" dirty="0" smtClean="0">
                <a:effectLst/>
                <a:latin typeface="Times New Roman"/>
                <a:ea typeface="Times New Roman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World Dictator’s</a:t>
            </a:r>
            <a:r>
              <a:rPr lang="en-US" sz="3600" b="1" dirty="0" smtClean="0">
                <a:effectLst/>
                <a:latin typeface="Times New Roman"/>
                <a:ea typeface="Times New Roman"/>
              </a:rPr>
              <a:t>) BLASPHEMY </a:t>
            </a:r>
            <a:r>
              <a:rPr lang="en-US" sz="3600" b="1" dirty="0" smtClean="0">
                <a:effectLst/>
                <a:latin typeface="Times New Roman"/>
                <a:ea typeface="Times New Roman"/>
              </a:rPr>
              <a:t>AND REIGN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13:5-6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144963"/>
          </a:xfrm>
        </p:spPr>
        <p:txBody>
          <a:bodyPr/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148590" algn="l"/>
                <a:tab pos="605790" algn="l"/>
                <a:tab pos="1062990" algn="l"/>
                <a:tab pos="1520190" algn="l"/>
                <a:tab pos="1977390" algn="l"/>
                <a:tab pos="2434590" algn="l"/>
                <a:tab pos="2891790" algn="l"/>
                <a:tab pos="3348990" algn="l"/>
                <a:tab pos="3806190" algn="l"/>
                <a:tab pos="4263390" algn="l"/>
                <a:tab pos="4720590" algn="l"/>
                <a:tab pos="5177790" algn="l"/>
                <a:tab pos="5634990" algn="l"/>
                <a:tab pos="6092190" algn="l"/>
                <a:tab pos="6549390" algn="l"/>
              </a:tabLst>
            </a:pP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Dan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7:8,11, 20-25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148590" algn="l"/>
                <a:tab pos="605790" algn="l"/>
                <a:tab pos="1062990" algn="l"/>
                <a:tab pos="1520190" algn="l"/>
                <a:tab pos="1977390" algn="l"/>
                <a:tab pos="2434590" algn="l"/>
                <a:tab pos="2891790" algn="l"/>
                <a:tab pos="3348990" algn="l"/>
                <a:tab pos="3806190" algn="l"/>
                <a:tab pos="4263390" algn="l"/>
                <a:tab pos="4720590" algn="l"/>
                <a:tab pos="5177790" algn="l"/>
                <a:tab pos="5634990" algn="l"/>
                <a:tab pos="6092190" algn="l"/>
                <a:tab pos="6549390" algn="l"/>
              </a:tabLs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11::36-45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148590" algn="l"/>
                <a:tab pos="605790" algn="l"/>
                <a:tab pos="1062990" algn="l"/>
                <a:tab pos="1520190" algn="l"/>
                <a:tab pos="1977390" algn="l"/>
                <a:tab pos="2434590" algn="l"/>
                <a:tab pos="2891790" algn="l"/>
                <a:tab pos="3348990" algn="l"/>
                <a:tab pos="3806190" algn="l"/>
                <a:tab pos="4263390" algn="l"/>
                <a:tab pos="4720590" algn="l"/>
                <a:tab pos="5177790" algn="l"/>
                <a:tab pos="5634990" algn="l"/>
                <a:tab pos="6092190" algn="l"/>
                <a:tab pos="6549390" algn="l"/>
              </a:tabLs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12:7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148590" algn="l"/>
                <a:tab pos="605790" algn="l"/>
                <a:tab pos="1062990" algn="l"/>
                <a:tab pos="1520190" algn="l"/>
                <a:tab pos="1977390" algn="l"/>
                <a:tab pos="2434590" algn="l"/>
                <a:tab pos="2891790" algn="l"/>
                <a:tab pos="3348990" algn="l"/>
                <a:tab pos="3806190" algn="l"/>
                <a:tab pos="4263390" algn="l"/>
                <a:tab pos="4720590" algn="l"/>
                <a:tab pos="5177790" algn="l"/>
                <a:tab pos="5634990" algn="l"/>
                <a:tab pos="6092190" algn="l"/>
                <a:tab pos="6549390" algn="l"/>
              </a:tabLst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Rev. 11:1-3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148590" algn="l"/>
                <a:tab pos="605790" algn="l"/>
                <a:tab pos="1062990" algn="l"/>
                <a:tab pos="1520190" algn="l"/>
                <a:tab pos="1977390" algn="l"/>
                <a:tab pos="2434590" algn="l"/>
                <a:tab pos="2891790" algn="l"/>
                <a:tab pos="3348990" algn="l"/>
                <a:tab pos="3806190" algn="l"/>
                <a:tab pos="4263390" algn="l"/>
                <a:tab pos="4720590" algn="l"/>
                <a:tab pos="5177790" algn="l"/>
                <a:tab pos="5634990" algn="l"/>
                <a:tab pos="6092190" algn="l"/>
                <a:tab pos="6549390" algn="l"/>
              </a:tabLs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12:6,14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tabLst>
                <a:tab pos="148590" algn="l"/>
                <a:tab pos="605790" algn="l"/>
                <a:tab pos="1062990" algn="l"/>
                <a:tab pos="1520190" algn="l"/>
                <a:tab pos="1977390" algn="l"/>
                <a:tab pos="2434590" algn="l"/>
                <a:tab pos="2891790" algn="l"/>
                <a:tab pos="3348990" algn="l"/>
                <a:tab pos="3806190" algn="l"/>
                <a:tab pos="4263390" algn="l"/>
                <a:tab pos="4720590" algn="l"/>
                <a:tab pos="5177790" algn="l"/>
                <a:tab pos="5634990" algn="l"/>
                <a:tab pos="6092190" algn="l"/>
                <a:tab pos="6549390" algn="l"/>
              </a:tabLs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17:8-17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48590" algn="l"/>
                <a:tab pos="605790" algn="l"/>
                <a:tab pos="1062990" algn="l"/>
                <a:tab pos="1520190" algn="l"/>
                <a:tab pos="1977390" algn="l"/>
                <a:tab pos="2434590" algn="l"/>
                <a:tab pos="2891790" algn="l"/>
                <a:tab pos="3348990" algn="l"/>
                <a:tab pos="3806190" algn="l"/>
                <a:tab pos="4263390" algn="l"/>
                <a:tab pos="4720590" algn="l"/>
                <a:tab pos="5177790" algn="l"/>
                <a:tab pos="5634990" algn="l"/>
                <a:tab pos="6092190" algn="l"/>
                <a:tab pos="6549390" algn="l"/>
              </a:tabLst>
            </a:pPr>
            <a:endParaRPr lang="en-US" dirty="0" smtClean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Times New Roman"/>
                <a:ea typeface="Times New Roman"/>
              </a:rPr>
              <a:t>ANTIGOD’S WAR ON THE SAINTS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13:7, 15-16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87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Rev. 15:2-4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20:4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Dan. 7:21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8:24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11:35-45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12:1,7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Matt.24:15-22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Times New Roman"/>
                <a:ea typeface="Times New Roman"/>
              </a:rPr>
              <a:t>ANTIGOD’S (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World Dictator’s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)  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LIMITED REIGN 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13:8-10, 1-5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086600" cy="5181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Rev.17:8-17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Dan. 2:44-45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7:8, 23-24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  11:40-45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Zech.  14:1-11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Mt. 25:31-46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Rev. 14:9-11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16:13-16	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0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6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858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/>
                <a:latin typeface="Times New Roman"/>
                <a:ea typeface="Times New Roman"/>
              </a:rPr>
              <a:t>ANTIGOD’S </a:t>
            </a:r>
            <a:r>
              <a:rPr lang="en-US" sz="3600" b="1" dirty="0" smtClean="0">
                <a:effectLst/>
                <a:latin typeface="Times New Roman"/>
                <a:ea typeface="Times New Roman"/>
              </a:rPr>
              <a:t>(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WORLD DICTATOR</a:t>
            </a:r>
            <a:r>
              <a:rPr lang="en-US" sz="3600" b="1" dirty="0" smtClean="0">
                <a:effectLst/>
                <a:latin typeface="Times New Roman"/>
                <a:ea typeface="Times New Roman"/>
              </a:rPr>
              <a:t>) POWER </a:t>
            </a:r>
            <a:r>
              <a:rPr lang="en-US" sz="3600" b="1" dirty="0" smtClean="0">
                <a:effectLst/>
                <a:latin typeface="Times New Roman"/>
                <a:ea typeface="Times New Roman"/>
              </a:rPr>
              <a:t>OVER THE REVIVED ROMAN EMPIRE                        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13:1; 17:8-17; Dan. 7:23-24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“Sea” – Literally the Mediterranean Sea;  symbolically “peoples” Dan. 7:2-3,17; Rev. 17:1,15;  7 world empires (Mts., Kings, Kingdoms) 1.   Egypt; 2. Assyria ; 3. Babylon ; 4. Medio Persia ; 5. Grecian (1&gt;4); 6. Roman Empire; 7. Ottoman (Islamic) Empire; 8. Revival of Islamic leader &gt;&gt;Tribulation. See animals in verse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2409" y="152400"/>
            <a:ext cx="3260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Daniel 2:27-45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7636"/>
            <a:ext cx="8382000" cy="57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6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Four Beasts of Daniel 8</a:t>
            </a:r>
            <a:br>
              <a:rPr lang="en-US" b="1" dirty="0" smtClean="0"/>
            </a:br>
            <a:r>
              <a:rPr lang="en-US" dirty="0" smtClean="0"/>
              <a:t>Babylon; Medio-Persia; Greece,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1" y="1524000"/>
            <a:ext cx="833337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2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an\Pictures\OT map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870560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227269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7. Turkey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Ottoman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2640" y="5712767"/>
            <a:ext cx="120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1. Egypt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8691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2. Assyria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2387" y="3467100"/>
            <a:ext cx="2196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3. Babylon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-Iraq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2263" y="2540407"/>
            <a:ext cx="218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4. Medio-Persia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1" y="2326749"/>
            <a:ext cx="1694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&lt;5. Greece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&gt;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1" y="1689257"/>
            <a:ext cx="267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&lt;6. Roman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Empire&gt;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450" y="5410200"/>
            <a:ext cx="1017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Arabia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05800" cy="654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457200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Seven heads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Ten horns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3550" y="4311299"/>
            <a:ext cx="192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Feet of  bear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Feet of brass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0513" y="5712767"/>
            <a:ext cx="5065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Fourth Beast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Roman and Revised Roman Empire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753552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Mouth of Lion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Teeth of Iron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/>
                <a:latin typeface="Times New Roman"/>
                <a:ea typeface="Times New Roman"/>
              </a:rPr>
              <a:t>ANTIGOD’S POWER OVER THE REVIVED ROMAN EMPIRE                     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13:1; 17:8-17; Dan. 7:23-24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9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“Sea” – Literally the Mediterranean Sea;  symbolically “peoples” Dan. 7:2-3,17; Rev. 17:1,15;  7 world empires (Mts., Kings, Kingdoms) 1. Egypt; 2. Assyria ; 3. Babylon, Dan. 2; 4. Medio Persia ; 5. Grecian (1&gt;4); 6. Roman Empire; 7. Ottoman (Islamic) Empire; 8. Revival of Islamic leader &gt;&gt;Tribulation. See animals in verse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" y="152400"/>
            <a:ext cx="9132725" cy="66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1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4017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ffectLst/>
                <a:latin typeface="Times New Roman"/>
                <a:ea typeface="Times New Roman"/>
              </a:rPr>
              <a:t>ANTIGOD’S (</a:t>
            </a: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World Dictator</a:t>
            </a:r>
            <a:r>
              <a:rPr lang="en-US" sz="4000" b="1" dirty="0" smtClean="0">
                <a:effectLst/>
                <a:latin typeface="Times New Roman"/>
                <a:ea typeface="Times New Roman"/>
              </a:rPr>
              <a:t>) </a:t>
            </a:r>
            <a:r>
              <a:rPr lang="en-US" sz="4000" b="1" dirty="0" smtClean="0">
                <a:effectLst/>
                <a:latin typeface="Times New Roman"/>
                <a:ea typeface="Times New Roman"/>
              </a:rPr>
              <a:t>KINGDOM: the eighth world </a:t>
            </a:r>
            <a:r>
              <a:rPr lang="en-US" sz="4000" b="1" dirty="0" smtClean="0">
                <a:effectLst/>
                <a:latin typeface="Times New Roman"/>
                <a:ea typeface="Times New Roman"/>
              </a:rPr>
              <a:t>kingdom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13:2-3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848600" cy="42973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Dan. 7:8, 23-24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	8:20-26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	11:40-45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Zech.9:17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Rev. 17:8-17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5792</TotalTime>
  <Words>384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RISE OF THE WORLD DICTATOR </vt:lpstr>
      <vt:lpstr>ANTIGOD’S (WORLD DICTATOR) POWER OVER THE REVIVED ROMAN EMPIRE                        13:1; 17:8-17; Dan. 7:23-24</vt:lpstr>
      <vt:lpstr>PowerPoint Presentation</vt:lpstr>
      <vt:lpstr>The Four Beasts of Daniel 8 Babylon; Medio-Persia; Greece, Rome</vt:lpstr>
      <vt:lpstr>PowerPoint Presentation</vt:lpstr>
      <vt:lpstr>PowerPoint Presentation</vt:lpstr>
      <vt:lpstr>ANTIGOD’S POWER OVER THE REVIVED ROMAN EMPIRE                     13:1; 17:8-17; Dan. 7:23-24</vt:lpstr>
      <vt:lpstr>PowerPoint Presentation</vt:lpstr>
      <vt:lpstr>ANTIGOD’S (World Dictator) KINGDOM: the eighth world kingdom 13:2-3</vt:lpstr>
      <vt:lpstr>ANTIGOD’S (World Dictator’s) SOURCE OF POWER: 13:4</vt:lpstr>
      <vt:lpstr>ANTIGOD’S (World Dictator’s) BLASPHEMY AND REIGN 13:5-6</vt:lpstr>
      <vt:lpstr>ANTIGOD’S WAR ON THE SAINTS 13:7, 15-16</vt:lpstr>
      <vt:lpstr>ANTIGOD’S (World Dictator’s)  LIMITED REIGN  13:8-10, 1-5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Dan</cp:lastModifiedBy>
  <cp:revision>19</cp:revision>
  <dcterms:created xsi:type="dcterms:W3CDTF">2014-01-30T14:34:29Z</dcterms:created>
  <dcterms:modified xsi:type="dcterms:W3CDTF">2014-02-15T16:38:49Z</dcterms:modified>
</cp:coreProperties>
</file>